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27" autoAdjust="0"/>
    <p:restoredTop sz="90929"/>
  </p:normalViewPr>
  <p:slideViewPr>
    <p:cSldViewPr>
      <p:cViewPr varScale="1">
        <p:scale>
          <a:sx n="118" d="100"/>
          <a:sy n="118" d="100"/>
        </p:scale>
        <p:origin x="-1656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4013" y="0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3637171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4013" y="13637171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fld id="{F0957551-CA1D-4A83-82DA-16E2C3F02FA8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034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685800" y="2743200"/>
            <a:ext cx="777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4038600" y="2971800"/>
            <a:ext cx="1600200" cy="228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TPS4-10-040-OND 1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4343400" y="4495800"/>
            <a:ext cx="1066800" cy="5334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TGBT PS-S</a:t>
            </a:r>
          </a:p>
          <a:p>
            <a:pPr algn="ctr"/>
            <a:r>
              <a:rPr lang="fr-FR" sz="1200" b="1"/>
              <a:t>PS4-10-041</a:t>
            </a: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2209800" y="4495800"/>
            <a:ext cx="1066800" cy="5334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/>
              <a:t>TGBT PS-N</a:t>
            </a:r>
          </a:p>
          <a:p>
            <a:pPr algn="ctr"/>
            <a:r>
              <a:rPr lang="fr-FR" sz="1200" b="1"/>
              <a:t>PS4-10-042</a:t>
            </a: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4343400" y="3505200"/>
            <a:ext cx="1066800" cy="5334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TPS4-10-040</a:t>
            </a:r>
          </a:p>
          <a:p>
            <a:pPr algn="ctr"/>
            <a:r>
              <a:rPr lang="fr-FR" sz="1000"/>
              <a:t>BY PASS</a:t>
            </a:r>
          </a:p>
          <a:p>
            <a:pPr algn="ctr"/>
            <a:r>
              <a:rPr lang="fr-FR" sz="1000" b="1"/>
              <a:t>T2-11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895600" y="3733800"/>
            <a:ext cx="1066800" cy="5334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ONDULEUR B</a:t>
            </a:r>
          </a:p>
          <a:p>
            <a:pPr algn="ctr"/>
            <a:r>
              <a:rPr lang="fr-FR" sz="1000" b="1"/>
              <a:t>T2-11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1447800" y="3733800"/>
            <a:ext cx="1066800" cy="5334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ONDULEUR A</a:t>
            </a:r>
          </a:p>
          <a:p>
            <a:pPr algn="ctr"/>
            <a:r>
              <a:rPr lang="fr-FR" sz="1000" b="1"/>
              <a:t>T2-10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152400" y="2209800"/>
            <a:ext cx="1143000" cy="228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TPS7-00-013-OND</a:t>
            </a: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1371600" y="2209800"/>
            <a:ext cx="1219200" cy="228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TPS3-10-GE62-OND2</a:t>
            </a: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2743200" y="2209800"/>
            <a:ext cx="1143000" cy="228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TPS4-10-040-OND2</a:t>
            </a: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4038600" y="2209800"/>
            <a:ext cx="1143000" cy="228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TPS1-10-GE63-OND</a:t>
            </a: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5257800" y="2209800"/>
            <a:ext cx="1219200" cy="228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TPS3-10-GE62-OND1</a:t>
            </a: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6629400" y="2209800"/>
            <a:ext cx="1143000" cy="228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TPS2-00-GE46-OND</a:t>
            </a: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7924800" y="2209800"/>
            <a:ext cx="1143000" cy="228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TPS3-10-057</a:t>
            </a:r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7010400" y="1524000"/>
            <a:ext cx="1143000" cy="228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TPS3-10-057-OND 1</a:t>
            </a:r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8382000" y="1524000"/>
            <a:ext cx="1143000" cy="2286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TPS3-10-057-OND 2</a:t>
            </a: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7648575" y="6643688"/>
            <a:ext cx="5810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/>
              <a:t>300 OND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7246706" y="6072206"/>
            <a:ext cx="16353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1000" b="1" dirty="0"/>
              <a:t>ONDULE </a:t>
            </a:r>
            <a:r>
              <a:rPr lang="fr-FR" sz="1000" b="1" dirty="0" smtClean="0"/>
              <a:t>PS </a:t>
            </a:r>
          </a:p>
          <a:p>
            <a:r>
              <a:rPr lang="fr-FR" sz="1000" b="1" dirty="0" smtClean="0"/>
              <a:t>depuis TPS4.10.040.OND1</a:t>
            </a:r>
            <a:endParaRPr lang="fr-FR" sz="1000" b="1" dirty="0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 flipV="1">
            <a:off x="4876800" y="4038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2362200" y="4267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>
            <a:off x="3124200" y="4267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 flipV="1">
            <a:off x="4876800" y="3200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 flipV="1">
            <a:off x="48768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685800" y="2438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981200" y="2438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>
            <a:off x="3276600" y="2438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>
            <a:off x="4572000" y="2438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5867400" y="2438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>
            <a:off x="7162800" y="2438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5" name="Line 37"/>
          <p:cNvSpPr>
            <a:spLocks noChangeShapeType="1"/>
          </p:cNvSpPr>
          <p:nvPr/>
        </p:nvSpPr>
        <p:spPr bwMode="auto">
          <a:xfrm>
            <a:off x="8458200" y="2438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>
            <a:off x="7620000" y="19050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 flipV="1">
            <a:off x="8458200" y="1905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8" name="Line 40"/>
          <p:cNvSpPr>
            <a:spLocks noChangeShapeType="1"/>
          </p:cNvSpPr>
          <p:nvPr/>
        </p:nvSpPr>
        <p:spPr bwMode="auto">
          <a:xfrm flipV="1">
            <a:off x="7620000" y="1752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9" name="Line 41"/>
          <p:cNvSpPr>
            <a:spLocks noChangeShapeType="1"/>
          </p:cNvSpPr>
          <p:nvPr/>
        </p:nvSpPr>
        <p:spPr bwMode="auto">
          <a:xfrm flipV="1">
            <a:off x="8991600" y="1752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0" name="Line 42"/>
          <p:cNvSpPr>
            <a:spLocks noChangeShapeType="1"/>
          </p:cNvSpPr>
          <p:nvPr/>
        </p:nvSpPr>
        <p:spPr bwMode="auto">
          <a:xfrm flipH="1">
            <a:off x="1981200" y="356235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1" name="Line 43"/>
          <p:cNvSpPr>
            <a:spLocks noChangeShapeType="1"/>
          </p:cNvSpPr>
          <p:nvPr/>
        </p:nvSpPr>
        <p:spPr bwMode="auto">
          <a:xfrm flipH="1">
            <a:off x="3352800" y="3657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3" name="Line 45"/>
          <p:cNvSpPr>
            <a:spLocks noChangeShapeType="1"/>
          </p:cNvSpPr>
          <p:nvPr/>
        </p:nvSpPr>
        <p:spPr bwMode="auto">
          <a:xfrm>
            <a:off x="19812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4" name="Line 46"/>
          <p:cNvSpPr>
            <a:spLocks noChangeShapeType="1"/>
          </p:cNvSpPr>
          <p:nvPr/>
        </p:nvSpPr>
        <p:spPr bwMode="auto">
          <a:xfrm>
            <a:off x="3352800" y="3657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0" name="Text Box 24"/>
          <p:cNvSpPr txBox="1">
            <a:spLocks noChangeArrowheads="1"/>
          </p:cNvSpPr>
          <p:nvPr/>
        </p:nvSpPr>
        <p:spPr bwMode="auto">
          <a:xfrm>
            <a:off x="8372223" y="6643710"/>
            <a:ext cx="6527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synoptique CHR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noptique CHR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ynoptique CHR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noptique CHR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H:\bellenfantc\Documentation\MAQUETTES\synoptique CHRO.pot</Template>
  <TotalTime>35</TotalTime>
  <Words>36</Words>
  <Application>Microsoft Office PowerPoint</Application>
  <PresentationFormat>Format A4 (210 x 297 mm)</PresentationFormat>
  <Paragraphs>25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Times New Roman</vt:lpstr>
      <vt:lpstr>synoptique CHRO</vt:lpstr>
      <vt:lpstr>Diapositive 1</vt:lpstr>
    </vt:vector>
  </TitlesOfParts>
  <Company>Apave Parisienne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apave parisienne</dc:creator>
  <cp:lastModifiedBy>delhommet</cp:lastModifiedBy>
  <cp:revision>6</cp:revision>
  <dcterms:created xsi:type="dcterms:W3CDTF">2011-02-09T08:52:21Z</dcterms:created>
  <dcterms:modified xsi:type="dcterms:W3CDTF">2011-12-19T13:43:27Z</dcterms:modified>
</cp:coreProperties>
</file>